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58" d="100"/>
          <a:sy n="158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9A7D3C2C-0ADA-9B4F-AAC2-B2AB75DD3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E5C9CA7-908E-B142-87E3-0989414ED9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CD307D1F-8916-F649-85CF-8B5E97763E80}"/>
              </a:ext>
            </a:extLst>
          </p:cNvPr>
          <p:cNvSpPr txBox="1">
            <a:spLocks/>
          </p:cNvSpPr>
          <p:nvPr userDrawn="1"/>
        </p:nvSpPr>
        <p:spPr>
          <a:xfrm>
            <a:off x="342900" y="4867608"/>
            <a:ext cx="2288788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05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VLSI-TSA and VLSI-DAT</a:t>
            </a:r>
            <a:endParaRPr kumimoji="1" lang="zh-TW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.vmi.tw/dat" TargetMode="External"/><Relationship Id="rId2" Type="http://schemas.openxmlformats.org/officeDocument/2006/relationships/hyperlink" Target="https://meeting.vmi.tw/t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640E752-02AB-7E4D-993B-4C603CB9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70" y="2143404"/>
            <a:ext cx="8654874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Tips for Virtual Networking Platform </a:t>
            </a:r>
            <a:endParaRPr lang="en-US" altLang="zh-TW" sz="3600" b="1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TW" sz="36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2022 VLSI-TSA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VLSI-DAT Symposia</a:t>
            </a:r>
            <a:endParaRPr lang="zh-TW" altLang="en-US" sz="36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90D81B1-CC30-D64B-A1A5-5216AEE7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333375"/>
            <a:ext cx="6156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3200" b="1" kern="0" dirty="0">
                <a:solidFill>
                  <a:schemeClr val="accent5">
                    <a:lumMod val="50000"/>
                  </a:schemeClr>
                </a:solidFill>
              </a:rPr>
              <a:t>Virtual Networking Platform</a:t>
            </a:r>
            <a:endParaRPr lang="zh-TW" altLang="en-US" sz="3200" b="1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2A3510B-89D5-2D45-9216-F7F46B97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1268413"/>
            <a:ext cx="7704137" cy="319458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Virtual Networking Platform:</a:t>
            </a:r>
          </a:p>
          <a:p>
            <a:pPr marL="0" indent="0">
              <a:buNone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TSA: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meeting.vmi.tw/tsa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l"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DAT: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meeting.vmi.tw/dat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l"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in with your email and registration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</a:p>
          <a:p>
            <a:pPr marL="0" indent="0">
              <a:buNone/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in the registration notice letter).</a:t>
            </a: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>
            <a:extLst>
              <a:ext uri="{FF2B5EF4-FFF2-40B4-BE49-F238E27FC236}">
                <a16:creationId xmlns:a16="http://schemas.microsoft.com/office/drawing/2014/main" id="{2B1F8C97-D82F-6643-A928-6B954AE64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5" y="105912"/>
            <a:ext cx="84576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Virtual Networking Platform Instructions</a:t>
            </a:r>
          </a:p>
        </p:txBody>
      </p:sp>
      <p:sp>
        <p:nvSpPr>
          <p:cNvPr id="4" name="矩形 3"/>
          <p:cNvSpPr/>
          <p:nvPr/>
        </p:nvSpPr>
        <p:spPr>
          <a:xfrm>
            <a:off x="344746" y="642242"/>
            <a:ext cx="8611530" cy="385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b="1" dirty="0"/>
              <a:t>This virtual networking platform will open </a:t>
            </a:r>
            <a:r>
              <a:rPr lang="en-US" altLang="zh-TW" sz="1400" b="1" dirty="0">
                <a:solidFill>
                  <a:srgbClr val="C00000"/>
                </a:solidFill>
              </a:rPr>
              <a:t>from April 18</a:t>
            </a:r>
            <a:r>
              <a:rPr lang="en-US" altLang="zh-TW" sz="1400" b="1" baseline="30000" dirty="0">
                <a:solidFill>
                  <a:srgbClr val="C00000"/>
                </a:solidFill>
              </a:rPr>
              <a:t>th</a:t>
            </a:r>
            <a:r>
              <a:rPr lang="en-US" altLang="zh-TW" sz="1400" b="1" dirty="0">
                <a:solidFill>
                  <a:srgbClr val="C00000"/>
                </a:solidFill>
              </a:rPr>
              <a:t>, 9:30 am to April 30</a:t>
            </a:r>
            <a:r>
              <a:rPr lang="en-US" altLang="zh-TW" sz="1400" b="1" baseline="30000" dirty="0">
                <a:solidFill>
                  <a:srgbClr val="C00000"/>
                </a:solidFill>
              </a:rPr>
              <a:t>th</a:t>
            </a:r>
            <a:r>
              <a:rPr lang="en-US" altLang="zh-TW" sz="1400" b="1" dirty="0">
                <a:solidFill>
                  <a:srgbClr val="C00000"/>
                </a:solidFill>
              </a:rPr>
              <a:t>, 2022 23:59 pm</a:t>
            </a:r>
            <a:r>
              <a:rPr lang="en-US" altLang="zh-TW" sz="1400" b="1" dirty="0"/>
              <a:t>. All schedule is in Taipei Time (GMT+8).</a:t>
            </a:r>
          </a:p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Sessions:</a:t>
            </a:r>
            <a:endParaRPr lang="en-US" altLang="zh-TW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500"/>
              </a:lnSpc>
              <a:buAutoNum type="arabicParenR"/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page allows participants to view the following sessions </a:t>
            </a:r>
            <a:r>
              <a:rPr lang="en-US" altLang="zh-TW" sz="13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online. </a:t>
            </a:r>
            <a:r>
              <a:rPr lang="en-US" altLang="zh-TW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“     ” to navigate the live sessions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Opening</a:t>
            </a:r>
            <a:r>
              <a:rPr lang="zh-TW" altLang="en-US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zh-TW" altLang="en-US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Ceremony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Plenary sessions (J1, J3, J6)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Special Sessions (J2, J5)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Luncheon Keynote (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J4)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  Participants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attend the symposia virtually can post questions through Microsoft Teams chatroom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live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Chat Room</a:t>
            </a:r>
            <a:r>
              <a:rPr lang="en-US" altLang="zh-TW" sz="13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The </a:t>
            </a: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 Room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 platform for participants to network with leading experts worldwide. After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presentation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participants can go to the </a:t>
            </a: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 Room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below (click “  </a:t>
            </a:r>
            <a:r>
              <a:rPr lang="zh-TW" altLang="en-US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and interact with the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of each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paper. </a:t>
            </a: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lang="en-US" altLang="zh-TW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establish effective engagement, audience are suggested to post your questions on the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</a:p>
          <a:p>
            <a:pPr>
              <a:lnSpc>
                <a:spcPts val="1500"/>
              </a:lnSpc>
            </a:pP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room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zh-TW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18:00 (GMT+8) on the speech day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. Authors/speakers are encouraged to reply to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  <a:p>
            <a:pPr>
              <a:lnSpc>
                <a:spcPts val="1500"/>
              </a:lnSpc>
            </a:pP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questions 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18:00 </a:t>
            </a:r>
            <a:r>
              <a:rPr lang="en-US" altLang="zh-TW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(GMT+8)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next day of your speech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TW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490" y="1227017"/>
            <a:ext cx="171864" cy="21709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57" y="3294262"/>
            <a:ext cx="156119" cy="22442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627" y="4130086"/>
            <a:ext cx="6733108" cy="9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22" y="124898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Chat Room : 4/18-4/30</a:t>
            </a:r>
          </a:p>
        </p:txBody>
      </p:sp>
      <p:grpSp>
        <p:nvGrpSpPr>
          <p:cNvPr id="13" name="群組 12"/>
          <p:cNvGrpSpPr/>
          <p:nvPr/>
        </p:nvGrpSpPr>
        <p:grpSpPr>
          <a:xfrm>
            <a:off x="393756" y="701161"/>
            <a:ext cx="4196772" cy="1954942"/>
            <a:chOff x="326784" y="637356"/>
            <a:chExt cx="4196772" cy="195494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26784" y="637356"/>
              <a:ext cx="4196772" cy="19549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46038" rIns="0" bIns="46038"/>
            <a:lstStyle>
              <a:lvl1pPr marL="292100" indent="-292100">
                <a:spcBef>
                  <a:spcPct val="34000"/>
                </a:spcBef>
                <a:buClr>
                  <a:schemeClr val="folHlink"/>
                </a:buClr>
                <a:buSzPct val="62000"/>
                <a:buFont typeface="Wingdings" panose="05000000000000000000" pitchFamily="2" charset="2"/>
                <a:buChar char="l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4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085850" indent="-228600">
                <a:spcBef>
                  <a:spcPct val="34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1 :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Visit Program page of the conference website and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click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“Chatroom”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button, or Scan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the QR code on the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session board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to access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the Chatroom.</a:t>
              </a:r>
              <a:endPara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2 :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Login with your email and registration number.</a:t>
              </a:r>
            </a:p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</a:t>
              </a: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3 :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Click       to enter the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 Chatroom or reach out to speakers via email</a:t>
              </a: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. </a:t>
              </a:r>
            </a:p>
          </p:txBody>
        </p:sp>
        <p:pic>
          <p:nvPicPr>
            <p:cNvPr id="6" name="圖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818"/>
            <a:stretch>
              <a:fillRect/>
            </a:stretch>
          </p:blipFill>
          <p:spPr bwMode="auto">
            <a:xfrm>
              <a:off x="1607239" y="1466518"/>
              <a:ext cx="208852" cy="29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685800"/>
            <a:ext cx="3737450" cy="20612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891929"/>
            <a:ext cx="3431052" cy="19621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39" y="1634879"/>
            <a:ext cx="695325" cy="4762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7" y="2798427"/>
            <a:ext cx="8081775" cy="2295364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 bwMode="auto">
          <a:xfrm rot="18341185">
            <a:off x="7277303" y="2561783"/>
            <a:ext cx="320712" cy="3947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7590985" y="2841400"/>
            <a:ext cx="584114" cy="20696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98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45" y="109537"/>
            <a:ext cx="8530351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Sessions(Joint Session Only) : 4/19-4/21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685800"/>
            <a:ext cx="3737450" cy="20612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891929"/>
            <a:ext cx="3431052" cy="19621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39" y="1634879"/>
            <a:ext cx="695325" cy="4762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8" y="2798427"/>
            <a:ext cx="8081775" cy="2295364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 bwMode="auto">
          <a:xfrm rot="18341185">
            <a:off x="7277303" y="2561783"/>
            <a:ext cx="320712" cy="3947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7590985" y="2841400"/>
            <a:ext cx="584114" cy="20696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4717" y="758409"/>
            <a:ext cx="4383383" cy="318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46038" rIns="0" bIns="46038"/>
          <a:lstStyle>
            <a:lvl1pPr marL="292100" indent="-292100">
              <a:spcBef>
                <a:spcPct val="34000"/>
              </a:spcBef>
              <a:buClr>
                <a:schemeClr val="folHlink"/>
              </a:buClr>
              <a:buSzPct val="62000"/>
              <a:buFont typeface="Wingdings" panose="05000000000000000000" pitchFamily="2" charset="2"/>
              <a:buChar char="l"/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4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34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1 :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Visit Program page of the conference website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and   </a:t>
            </a:r>
          </a:p>
          <a:p>
            <a:pPr marL="0" indent="0"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buFont typeface="Wingdings" panose="05000000000000000000" pitchFamily="2" charset="2"/>
              <a:buNone/>
              <a:defRPr/>
            </a:pP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click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“Chatroom”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button, or Scan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 QR code on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</a:t>
            </a:r>
          </a:p>
          <a:p>
            <a:pPr marL="0" indent="0"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buFont typeface="Wingdings" panose="05000000000000000000" pitchFamily="2" charset="2"/>
              <a:buNone/>
              <a:defRPr/>
            </a:pP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session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board to access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 Chatroom.</a:t>
            </a:r>
            <a:endParaRPr lang="en-US" altLang="zh-TW" sz="1200" b="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2 :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Login with your email and registration number.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</a:t>
            </a: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3 :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Click       button, you can watch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Live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Sessions.</a:t>
            </a:r>
            <a:endParaRPr lang="en-US" altLang="zh-TW" sz="1200" b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4" name="圖片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37" y="1619653"/>
            <a:ext cx="244497" cy="3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 bwMode="auto">
          <a:xfrm>
            <a:off x="3397607" y="3137641"/>
            <a:ext cx="387350" cy="4170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向下箭號 15"/>
          <p:cNvSpPr/>
          <p:nvPr/>
        </p:nvSpPr>
        <p:spPr bwMode="auto">
          <a:xfrm rot="1908793">
            <a:off x="3752739" y="2655602"/>
            <a:ext cx="370833" cy="4584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3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394</Words>
  <Application>Microsoft Office PowerPoint</Application>
  <PresentationFormat>如螢幕大小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18</cp:revision>
  <dcterms:created xsi:type="dcterms:W3CDTF">2021-07-12T07:48:51Z</dcterms:created>
  <dcterms:modified xsi:type="dcterms:W3CDTF">2022-02-25T00:17:58Z</dcterms:modified>
</cp:coreProperties>
</file>